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B22EE-8A81-45D2-B2C3-397D5C1A892F}" type="datetimeFigureOut">
              <a:rPr lang="es-MX" smtClean="0"/>
              <a:t>18/06/2019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9D1BCD4-9BF2-4392-B5E4-B32E91841C22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B22EE-8A81-45D2-B2C3-397D5C1A892F}" type="datetimeFigureOut">
              <a:rPr lang="es-MX" smtClean="0"/>
              <a:t>18/06/2019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29D1BCD4-9BF2-4392-B5E4-B32E91841C22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B22EE-8A81-45D2-B2C3-397D5C1A892F}" type="datetimeFigureOut">
              <a:rPr lang="es-MX" smtClean="0"/>
              <a:t>18/06/2019</a:t>
            </a:fld>
            <a:endParaRPr lang="es-MX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9D1BCD4-9BF2-4392-B5E4-B32E91841C22}" type="slidenum">
              <a:rPr lang="es-MX" smtClean="0"/>
              <a:t>‹Nº›</a:t>
            </a:fld>
            <a:endParaRPr lang="es-MX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693B22EE-8A81-45D2-B2C3-397D5C1A892F}" type="datetimeFigureOut">
              <a:rPr lang="es-MX" smtClean="0"/>
              <a:t>18/06/2019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BCD4-9BF2-4392-B5E4-B32E91841C22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Marcador de contenido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contenido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B22EE-8A81-45D2-B2C3-397D5C1A892F}" type="datetimeFigureOut">
              <a:rPr lang="es-MX" smtClean="0"/>
              <a:t>18/06/2019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s-MX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23 Marcador de contenido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contenido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Elipse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Elipse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29D1BCD4-9BF2-4392-B5E4-B32E91841C22}" type="slidenum">
              <a:rPr lang="es-MX" smtClean="0"/>
              <a:t>‹Nº›</a:t>
            </a:fld>
            <a:endParaRPr lang="es-MX"/>
          </a:p>
        </p:txBody>
      </p:sp>
      <p:sp>
        <p:nvSpPr>
          <p:cNvPr id="23" name="22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B22EE-8A81-45D2-B2C3-397D5C1A892F}" type="datetimeFigureOut">
              <a:rPr lang="es-MX" smtClean="0"/>
              <a:t>18/06/2019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29D1BCD4-9BF2-4392-B5E4-B32E91841C2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5 Rectángulo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B22EE-8A81-45D2-B2C3-397D5C1A892F}" type="datetimeFigureOut">
              <a:rPr lang="es-MX" smtClean="0"/>
              <a:t>18/06/2019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9D1BCD4-9BF2-4392-B5E4-B32E91841C22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Rectángulo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12 Rectángulo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Marcador de contenido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9D1BCD4-9BF2-4392-B5E4-B32E91841C22}" type="slidenum">
              <a:rPr lang="es-MX" smtClean="0"/>
              <a:t>‹Nº›</a:t>
            </a:fld>
            <a:endParaRPr lang="es-MX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B22EE-8A81-45D2-B2C3-397D5C1A892F}" type="datetimeFigureOut">
              <a:rPr lang="es-MX" smtClean="0"/>
              <a:t>18/06/2019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Conector recto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29D1BCD4-9BF2-4392-B5E4-B32E91841C22}" type="slidenum">
              <a:rPr lang="es-MX" smtClean="0"/>
              <a:t>‹Nº›</a:t>
            </a:fld>
            <a:endParaRPr lang="es-MX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693B22EE-8A81-45D2-B2C3-397D5C1A892F}" type="datetimeFigureOut">
              <a:rPr lang="es-MX" smtClean="0"/>
              <a:t>18/06/2019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B22EE-8A81-45D2-B2C3-397D5C1A892F}" type="datetimeFigureOut">
              <a:rPr lang="es-MX" smtClean="0"/>
              <a:t>18/06/2019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1BCD4-9BF2-4392-B5E4-B32E91841C22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29D1BCD4-9BF2-4392-B5E4-B32E91841C22}" type="slidenum">
              <a:rPr lang="es-MX" smtClean="0"/>
              <a:t>‹Nº›</a:t>
            </a:fld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B22EE-8A81-45D2-B2C3-397D5C1A892F}" type="datetimeFigureOut">
              <a:rPr lang="es-MX" smtClean="0"/>
              <a:t>18/06/2019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693B22EE-8A81-45D2-B2C3-397D5C1A892F}" type="datetimeFigureOut">
              <a:rPr lang="es-MX" smtClean="0"/>
              <a:t>18/06/2019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s-MX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9D1BCD4-9BF2-4392-B5E4-B32E91841C22}" type="slidenum">
              <a:rPr lang="es-MX" smtClean="0"/>
              <a:t>‹Nº›</a:t>
            </a:fld>
            <a:endParaRPr lang="es-MX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b="0" i="1" dirty="0"/>
              <a:t>Uno de los deportes mas populares mundialmente.</a:t>
            </a: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Futbol.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91824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18"/>
    </mc:Choice>
    <mc:Fallback>
      <p:transition spd="slow" advTm="2518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MX" sz="1800" dirty="0"/>
              <a:t>El fútbol o futbol(del inglés </a:t>
            </a:r>
            <a:r>
              <a:rPr lang="es-MX" sz="1800" dirty="0" err="1"/>
              <a:t>británico</a:t>
            </a:r>
            <a:r>
              <a:rPr lang="es-MX" sz="1800" i="1" dirty="0" err="1"/>
              <a:t>football</a:t>
            </a:r>
            <a:r>
              <a:rPr lang="es-MX" sz="1800" dirty="0"/>
              <a:t>, traducido como balompié​) es un deporte de equipo jugado entre dos conjuntos de once jugadores cada uno y algunos árbitros que se ocupan de que las normas se cumplan correctamente. Es ampliamente considerado el deporte más popular del mundo, pues lo practican unas 270 millones de personas.​ También se le conoce como futbol asociación o fútbol asociación, nombre derivado de </a:t>
            </a:r>
            <a:r>
              <a:rPr lang="es-MX" sz="1800" i="1" dirty="0" err="1"/>
              <a:t>The</a:t>
            </a:r>
            <a:r>
              <a:rPr lang="es-MX" sz="1800" i="1" dirty="0"/>
              <a:t> </a:t>
            </a:r>
            <a:r>
              <a:rPr lang="es-MX" sz="1800" i="1" dirty="0" err="1"/>
              <a:t>Football</a:t>
            </a:r>
            <a:r>
              <a:rPr lang="es-MX" sz="1800" i="1" dirty="0"/>
              <a:t> </a:t>
            </a:r>
            <a:r>
              <a:rPr lang="es-MX" sz="1800" i="1" dirty="0" err="1"/>
              <a:t>Association</a:t>
            </a:r>
            <a:r>
              <a:rPr lang="es-MX" sz="1800" dirty="0"/>
              <a:t>, primera federación oficial del mundo en este deporte y que utilizó ese nombre para distinguirlo de otros deportes que incluyen la palabra "futbol" o "fútbol".​ En algunos países de habla inglesa también se le conoce como </a:t>
            </a:r>
            <a:r>
              <a:rPr lang="es-MX" sz="1800" i="1" dirty="0"/>
              <a:t>soccer</a:t>
            </a:r>
            <a:r>
              <a:rPr lang="es-MX" sz="1800" dirty="0"/>
              <a:t>, abreviatura de </a:t>
            </a:r>
            <a:r>
              <a:rPr lang="es-MX" sz="1800" i="1" dirty="0" err="1"/>
              <a:t>association</a:t>
            </a:r>
            <a:r>
              <a:rPr lang="es-MX" sz="1800" dirty="0"/>
              <a:t>, puesto que el nombre de </a:t>
            </a:r>
            <a:r>
              <a:rPr lang="es-MX" sz="1800" i="1" dirty="0" err="1"/>
              <a:t>football</a:t>
            </a:r>
            <a:r>
              <a:rPr lang="es-MX" sz="1800" dirty="0"/>
              <a:t> en esos países se asocia mayoritariamente a otros deportes con esa denominación (principalmente en Estados Unidos donde el nombre </a:t>
            </a:r>
            <a:r>
              <a:rPr lang="es-MX" sz="1800" i="1" dirty="0" err="1"/>
              <a:t>football</a:t>
            </a:r>
            <a:r>
              <a:rPr lang="es-MX" sz="1800" dirty="0"/>
              <a:t> aplica para el fútbol americano, un deporte totalmente distinto). </a:t>
            </a:r>
            <a:endParaRPr lang="es-MX" sz="1800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931466"/>
            <a:ext cx="2857500" cy="139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111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773"/>
    </mc:Choice>
    <mc:Fallback>
      <p:transition spd="slow" advTm="16773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</TotalTime>
  <Words>11</Words>
  <Application>Microsoft Office PowerPoint</Application>
  <PresentationFormat>Presentación en pantalla (4:3)</PresentationFormat>
  <Paragraphs>3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Civil</vt:lpstr>
      <vt:lpstr>Futbol.</vt:lpstr>
      <vt:lpstr>Presentación de PowerPoint</vt:lpstr>
    </vt:vector>
  </TitlesOfParts>
  <Company>Luffi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Futbol.</dc:title>
  <dc:creator>Luffi</dc:creator>
  <cp:lastModifiedBy>Luffi</cp:lastModifiedBy>
  <cp:revision>1</cp:revision>
  <dcterms:created xsi:type="dcterms:W3CDTF">2019-06-18T22:28:05Z</dcterms:created>
  <dcterms:modified xsi:type="dcterms:W3CDTF">2019-06-18T22:30:46Z</dcterms:modified>
</cp:coreProperties>
</file>